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1" d="100"/>
          <a:sy n="71" d="100"/>
        </p:scale>
        <p:origin x="4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BD8A6-643D-43AD-A494-89F47AE44444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99A5-6287-4517-BA15-0D46C77BD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96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BD8A6-643D-43AD-A494-89F47AE44444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99A5-6287-4517-BA15-0D46C77BD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57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BD8A6-643D-43AD-A494-89F47AE44444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99A5-6287-4517-BA15-0D46C77BD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64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BD8A6-643D-43AD-A494-89F47AE44444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99A5-6287-4517-BA15-0D46C77BD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72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BD8A6-643D-43AD-A494-89F47AE44444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99A5-6287-4517-BA15-0D46C77BD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017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BD8A6-643D-43AD-A494-89F47AE44444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99A5-6287-4517-BA15-0D46C77BD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9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BD8A6-643D-43AD-A494-89F47AE44444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99A5-6287-4517-BA15-0D46C77BD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011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BD8A6-643D-43AD-A494-89F47AE44444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99A5-6287-4517-BA15-0D46C77BD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05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BD8A6-643D-43AD-A494-89F47AE44444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99A5-6287-4517-BA15-0D46C77BD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540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BD8A6-643D-43AD-A494-89F47AE44444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99A5-6287-4517-BA15-0D46C77BD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48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BD8A6-643D-43AD-A494-89F47AE44444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99A5-6287-4517-BA15-0D46C77BD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0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BD8A6-643D-43AD-A494-89F47AE44444}" type="datetimeFigureOut">
              <a:rPr lang="en-US" smtClean="0"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199A5-6287-4517-BA15-0D46C77BD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84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Freebie Marketing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36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Are Your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Business Goals</a:t>
            </a:r>
          </a:p>
          <a:p>
            <a:r>
              <a:rPr lang="en-US" dirty="0" smtClean="0"/>
              <a:t>What Do You Market</a:t>
            </a:r>
          </a:p>
          <a:p>
            <a:r>
              <a:rPr lang="en-US" dirty="0" smtClean="0"/>
              <a:t>Resource Goals</a:t>
            </a:r>
          </a:p>
          <a:p>
            <a:r>
              <a:rPr lang="en-US" dirty="0" smtClean="0"/>
              <a:t>Brand</a:t>
            </a:r>
          </a:p>
          <a:p>
            <a:r>
              <a:rPr lang="en-US" dirty="0" smtClean="0"/>
              <a:t>Awareness</a:t>
            </a:r>
          </a:p>
          <a:p>
            <a:r>
              <a:rPr lang="en-US" dirty="0" smtClean="0"/>
              <a:t>Affiliate</a:t>
            </a:r>
          </a:p>
          <a:p>
            <a:r>
              <a:rPr lang="en-US" dirty="0" smtClean="0"/>
              <a:t>Promotion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264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Target Audience</a:t>
            </a:r>
          </a:p>
          <a:p>
            <a:r>
              <a:rPr lang="en-US" dirty="0" smtClean="0"/>
              <a:t>Resource Goals</a:t>
            </a:r>
          </a:p>
          <a:p>
            <a:r>
              <a:rPr lang="en-US" dirty="0" smtClean="0"/>
              <a:t>Brand Awareness</a:t>
            </a:r>
          </a:p>
          <a:p>
            <a:r>
              <a:rPr lang="en-US" dirty="0" smtClean="0"/>
              <a:t>Affiliate </a:t>
            </a:r>
          </a:p>
          <a:p>
            <a:r>
              <a:rPr lang="en-US" dirty="0" smtClean="0"/>
              <a:t>Promotion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90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To Sell (Deliver)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E-Books</a:t>
            </a:r>
          </a:p>
          <a:p>
            <a:r>
              <a:rPr lang="en-US" dirty="0" smtClean="0"/>
              <a:t>Reports</a:t>
            </a:r>
          </a:p>
          <a:p>
            <a:r>
              <a:rPr lang="en-US" dirty="0" smtClean="0"/>
              <a:t>Video</a:t>
            </a:r>
          </a:p>
          <a:p>
            <a:r>
              <a:rPr lang="en-US" dirty="0" smtClean="0"/>
              <a:t>E-Courses</a:t>
            </a:r>
          </a:p>
          <a:p>
            <a:r>
              <a:rPr lang="en-US" dirty="0" smtClean="0"/>
              <a:t>Workshops/Seminars</a:t>
            </a:r>
          </a:p>
          <a:p>
            <a:r>
              <a:rPr lang="en-US" dirty="0" smtClean="0"/>
              <a:t>Audio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679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Technical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Digital Downloads</a:t>
            </a:r>
          </a:p>
          <a:p>
            <a:r>
              <a:rPr lang="en-US" dirty="0" smtClean="0"/>
              <a:t>Direct Mail</a:t>
            </a:r>
          </a:p>
          <a:p>
            <a:r>
              <a:rPr lang="en-US" dirty="0" smtClean="0"/>
              <a:t>Private Membership</a:t>
            </a:r>
          </a:p>
          <a:p>
            <a:r>
              <a:rPr lang="en-US" dirty="0" smtClean="0"/>
              <a:t>Outsourcing</a:t>
            </a:r>
          </a:p>
          <a:p>
            <a:pPr lvl="1"/>
            <a:r>
              <a:rPr lang="en-US" dirty="0" err="1" smtClean="0"/>
              <a:t>Odesk</a:t>
            </a:r>
            <a:endParaRPr lang="en-US" dirty="0" smtClean="0"/>
          </a:p>
          <a:p>
            <a:pPr lvl="1"/>
            <a:r>
              <a:rPr lang="en-US" dirty="0" smtClean="0"/>
              <a:t>E-Lance</a:t>
            </a:r>
          </a:p>
          <a:p>
            <a:pPr lvl="1"/>
            <a:r>
              <a:rPr lang="en-US" dirty="0" smtClean="0"/>
              <a:t>Local College</a:t>
            </a:r>
          </a:p>
          <a:p>
            <a:pPr lvl="1"/>
            <a:r>
              <a:rPr lang="en-US" dirty="0" smtClean="0"/>
              <a:t>Craigslist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129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Getting Resources Into Others’ Hands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PPC</a:t>
            </a:r>
          </a:p>
          <a:p>
            <a:r>
              <a:rPr lang="en-US" dirty="0" smtClean="0"/>
              <a:t>Social Networking</a:t>
            </a:r>
          </a:p>
          <a:p>
            <a:r>
              <a:rPr lang="en-US" dirty="0" smtClean="0"/>
              <a:t>Content Marketing/Article Directories</a:t>
            </a:r>
          </a:p>
          <a:p>
            <a:r>
              <a:rPr lang="en-US" dirty="0" smtClean="0"/>
              <a:t>Blogging</a:t>
            </a:r>
          </a:p>
          <a:p>
            <a:r>
              <a:rPr lang="en-US" dirty="0" smtClean="0"/>
              <a:t>Advertisements</a:t>
            </a:r>
          </a:p>
          <a:p>
            <a:r>
              <a:rPr lang="en-US" dirty="0" smtClean="0"/>
              <a:t>Email Messages To Your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950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Maximizing Resources (Free)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Comes Next</a:t>
            </a:r>
          </a:p>
          <a:p>
            <a:r>
              <a:rPr lang="en-US" dirty="0" smtClean="0"/>
              <a:t>Planning</a:t>
            </a:r>
          </a:p>
          <a:p>
            <a:r>
              <a:rPr lang="en-US" dirty="0" smtClean="0"/>
              <a:t>Follow Up</a:t>
            </a:r>
          </a:p>
          <a:p>
            <a:r>
              <a:rPr lang="en-US" dirty="0" smtClean="0"/>
              <a:t>Polling/Surveying</a:t>
            </a:r>
          </a:p>
          <a:p>
            <a:r>
              <a:rPr lang="en-US" dirty="0" smtClean="0"/>
              <a:t>Interaction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254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Maximizing Free Resources (Overview)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Interests, Passions and Hobbies as the Ultimate Source</a:t>
            </a:r>
          </a:p>
          <a:p>
            <a:r>
              <a:rPr lang="en-US" dirty="0" smtClean="0"/>
              <a:t>Finding Free Resources</a:t>
            </a:r>
          </a:p>
          <a:p>
            <a:r>
              <a:rPr lang="en-US" dirty="0" smtClean="0"/>
              <a:t>Creating Value</a:t>
            </a:r>
          </a:p>
          <a:p>
            <a:r>
              <a:rPr lang="en-US" dirty="0" smtClean="0"/>
              <a:t>Have People Pay You for Value</a:t>
            </a:r>
          </a:p>
          <a:p>
            <a:r>
              <a:rPr lang="en-US" dirty="0" smtClean="0"/>
              <a:t>Putting the Value Into Action</a:t>
            </a:r>
          </a:p>
          <a:p>
            <a:r>
              <a:rPr lang="en-US" dirty="0" smtClean="0"/>
              <a:t>Maximizing Time</a:t>
            </a:r>
          </a:p>
          <a:p>
            <a:r>
              <a:rPr lang="en-US" dirty="0" smtClean="0"/>
              <a:t>Creating Financial Leverage</a:t>
            </a:r>
          </a:p>
          <a:p>
            <a:r>
              <a:rPr lang="en-US" dirty="0" smtClean="0"/>
              <a:t>Repeating the Process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452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Maximizing Resources In Your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Increasing Awareness</a:t>
            </a:r>
          </a:p>
          <a:p>
            <a:r>
              <a:rPr lang="en-US" dirty="0" smtClean="0"/>
              <a:t>Strengthen Your Brand and Credibility</a:t>
            </a:r>
          </a:p>
          <a:p>
            <a:r>
              <a:rPr lang="en-US" dirty="0" smtClean="0"/>
              <a:t>Increasing Traffic</a:t>
            </a:r>
          </a:p>
          <a:p>
            <a:r>
              <a:rPr lang="en-US" dirty="0" smtClean="0"/>
              <a:t>Building Your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82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Creating the Motivation To Buy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How To Profit</a:t>
            </a:r>
          </a:p>
          <a:p>
            <a:r>
              <a:rPr lang="en-US" dirty="0" smtClean="0"/>
              <a:t>Create the Motivation To Buy by Offering Bonuses and Premiums</a:t>
            </a:r>
          </a:p>
          <a:p>
            <a:r>
              <a:rPr lang="en-US" dirty="0" err="1" smtClean="0"/>
              <a:t>Ebooks</a:t>
            </a:r>
            <a:endParaRPr lang="en-US" dirty="0" smtClean="0"/>
          </a:p>
          <a:p>
            <a:r>
              <a:rPr lang="en-US" dirty="0" smtClean="0"/>
              <a:t>Audios</a:t>
            </a:r>
          </a:p>
          <a:p>
            <a:r>
              <a:rPr lang="en-US" dirty="0" smtClean="0"/>
              <a:t>Videos</a:t>
            </a:r>
          </a:p>
          <a:p>
            <a:r>
              <a:rPr lang="en-US" dirty="0" smtClean="0"/>
              <a:t>Interviews</a:t>
            </a:r>
          </a:p>
          <a:p>
            <a:r>
              <a:rPr lang="en-US" dirty="0" smtClean="0"/>
              <a:t>Instructions</a:t>
            </a:r>
          </a:p>
          <a:p>
            <a:r>
              <a:rPr lang="en-US" dirty="0" smtClean="0"/>
              <a:t>Case Studies</a:t>
            </a:r>
          </a:p>
          <a:p>
            <a:r>
              <a:rPr lang="en-US" dirty="0" smtClean="0"/>
              <a:t>KEY: Make Sure They’re Related</a:t>
            </a:r>
          </a:p>
          <a:p>
            <a:r>
              <a:rPr lang="en-US" dirty="0" smtClean="0"/>
              <a:t>POWER TIP: Add Affiliate Links and Offers in Your Giveaways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03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Building Partnerships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Your Resources In Partnerships and Increasing Awareness</a:t>
            </a:r>
          </a:p>
          <a:p>
            <a:r>
              <a:rPr lang="en-US" dirty="0" smtClean="0"/>
              <a:t>Placing Your Offer Inside of Another Offer To Make Their Product More Valuable</a:t>
            </a:r>
          </a:p>
          <a:p>
            <a:r>
              <a:rPr lang="en-US" dirty="0" smtClean="0"/>
              <a:t>You Get Increased Traffic </a:t>
            </a:r>
          </a:p>
          <a:p>
            <a:r>
              <a:rPr lang="en-US" dirty="0" smtClean="0"/>
              <a:t>You Get a Larger List</a:t>
            </a:r>
          </a:p>
          <a:p>
            <a:r>
              <a:rPr lang="en-US" dirty="0" smtClean="0"/>
              <a:t>KEY: Negotiate Opt-In (Be Sensitive)</a:t>
            </a:r>
          </a:p>
          <a:p>
            <a:r>
              <a:rPr lang="en-US" dirty="0" smtClean="0"/>
              <a:t>POWER TIP: Provide More Free Information and More Offers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80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Subscriber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Email</a:t>
            </a:r>
          </a:p>
          <a:p>
            <a:r>
              <a:rPr lang="en-US" dirty="0" smtClean="0"/>
              <a:t>SMS</a:t>
            </a:r>
          </a:p>
          <a:p>
            <a:r>
              <a:rPr lang="en-US" dirty="0" smtClean="0"/>
              <a:t>Social Media</a:t>
            </a:r>
          </a:p>
          <a:p>
            <a:r>
              <a:rPr lang="en-US" dirty="0" smtClean="0"/>
              <a:t>Offering Your Free Information As An Incentive</a:t>
            </a:r>
          </a:p>
          <a:p>
            <a:r>
              <a:rPr lang="en-US" dirty="0" smtClean="0"/>
              <a:t>Brand, Credibility, Affiliate, Promotions</a:t>
            </a:r>
          </a:p>
          <a:p>
            <a:r>
              <a:rPr lang="en-US" dirty="0" smtClean="0"/>
              <a:t>KEY: Give away your BEST Information</a:t>
            </a:r>
          </a:p>
          <a:p>
            <a:r>
              <a:rPr lang="en-US" dirty="0" smtClean="0"/>
              <a:t>POWER TIP: Plan out your </a:t>
            </a:r>
            <a:r>
              <a:rPr lang="en-US" dirty="0" err="1" smtClean="0"/>
              <a:t>promtions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889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Viral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Incentives, Partnerships, Subscribers</a:t>
            </a:r>
          </a:p>
          <a:p>
            <a:r>
              <a:rPr lang="en-US" dirty="0" smtClean="0"/>
              <a:t>Create Sharable Information</a:t>
            </a:r>
          </a:p>
          <a:p>
            <a:pPr lvl="1"/>
            <a:r>
              <a:rPr lang="en-US" dirty="0" smtClean="0"/>
              <a:t>New</a:t>
            </a:r>
          </a:p>
          <a:p>
            <a:pPr lvl="1"/>
            <a:r>
              <a:rPr lang="en-US" dirty="0" smtClean="0"/>
              <a:t>Adding to the conversation</a:t>
            </a:r>
          </a:p>
          <a:p>
            <a:pPr lvl="1"/>
            <a:r>
              <a:rPr lang="en-US" dirty="0" smtClean="0"/>
              <a:t>Controversial</a:t>
            </a:r>
          </a:p>
          <a:p>
            <a:r>
              <a:rPr lang="en-US" dirty="0" smtClean="0"/>
              <a:t>KEY: Call To Action</a:t>
            </a:r>
          </a:p>
          <a:p>
            <a:r>
              <a:rPr lang="en-US" dirty="0" smtClean="0"/>
              <a:t>POWER TIP: Tracking Links</a:t>
            </a:r>
          </a:p>
        </p:txBody>
      </p:sp>
    </p:spTree>
    <p:extLst>
      <p:ext uri="{BB962C8B-B14F-4D97-AF65-F5344CB8AC3E}">
        <p14:creationId xmlns:p14="http://schemas.microsoft.com/office/powerpoint/2010/main" val="3065102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Building A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Incentives, Partnerships, Subscribers, Viral Marketing</a:t>
            </a:r>
          </a:p>
          <a:p>
            <a:r>
              <a:rPr lang="en-US" dirty="0" smtClean="0"/>
              <a:t>Blogging</a:t>
            </a:r>
          </a:p>
          <a:p>
            <a:r>
              <a:rPr lang="en-US" dirty="0" smtClean="0"/>
              <a:t>Classes</a:t>
            </a:r>
          </a:p>
          <a:p>
            <a:r>
              <a:rPr lang="en-US" dirty="0" smtClean="0"/>
              <a:t>Forums</a:t>
            </a:r>
          </a:p>
          <a:p>
            <a:r>
              <a:rPr lang="en-US" dirty="0" smtClean="0"/>
              <a:t>Seminars, Webinars, Hangouts</a:t>
            </a:r>
          </a:p>
          <a:p>
            <a:r>
              <a:rPr lang="en-US" dirty="0" smtClean="0"/>
              <a:t>KEY: Mindset (Dating) Winning People Over</a:t>
            </a:r>
          </a:p>
          <a:p>
            <a:r>
              <a:rPr lang="en-US" dirty="0" smtClean="0"/>
              <a:t>POWER TIP: Encourage Interaction Between Followers About Your Content</a:t>
            </a:r>
          </a:p>
          <a:p>
            <a:r>
              <a:rPr lang="en-US" dirty="0" smtClean="0"/>
              <a:t>Example: The Fourth Turning</a:t>
            </a:r>
          </a:p>
        </p:txBody>
      </p:sp>
    </p:spTree>
    <p:extLst>
      <p:ext uri="{BB962C8B-B14F-4D97-AF65-F5344CB8AC3E}">
        <p14:creationId xmlns:p14="http://schemas.microsoft.com/office/powerpoint/2010/main" val="3578972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To Find Free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Your Own</a:t>
            </a:r>
          </a:p>
          <a:p>
            <a:r>
              <a:rPr lang="en-US" dirty="0" smtClean="0"/>
              <a:t>Relationships In the Niche</a:t>
            </a:r>
          </a:p>
          <a:p>
            <a:r>
              <a:rPr lang="en-US" dirty="0" smtClean="0"/>
              <a:t>Interviews</a:t>
            </a:r>
          </a:p>
          <a:p>
            <a:pPr lvl="1"/>
            <a:r>
              <a:rPr lang="en-US" dirty="0" err="1" smtClean="0"/>
              <a:t>ReporterConnection.Com</a:t>
            </a:r>
            <a:endParaRPr lang="en-US" dirty="0" smtClean="0"/>
          </a:p>
          <a:p>
            <a:pPr lvl="1"/>
            <a:r>
              <a:rPr lang="en-US" dirty="0" err="1" smtClean="0"/>
              <a:t>Haro</a:t>
            </a:r>
            <a:endParaRPr lang="en-US" dirty="0" smtClean="0"/>
          </a:p>
          <a:p>
            <a:r>
              <a:rPr lang="en-US" dirty="0" smtClean="0"/>
              <a:t>PLR</a:t>
            </a:r>
          </a:p>
          <a:p>
            <a:r>
              <a:rPr lang="en-US" dirty="0" smtClean="0"/>
              <a:t>Outsource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71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355</Words>
  <Application>Microsoft Office PowerPoint</Application>
  <PresentationFormat>Widescreen</PresentationFormat>
  <Paragraphs>109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Freebie Marketing</vt:lpstr>
      <vt:lpstr>Maximizing Free Resources (Overview)</vt:lpstr>
      <vt:lpstr>Maximizing Resources In Your Business</vt:lpstr>
      <vt:lpstr>Creating the Motivation To Buy</vt:lpstr>
      <vt:lpstr>Building Partnerships</vt:lpstr>
      <vt:lpstr>Subscriber Marketing</vt:lpstr>
      <vt:lpstr>Viral Marketing</vt:lpstr>
      <vt:lpstr>Building A Community</vt:lpstr>
      <vt:lpstr>Where To Find Free Information</vt:lpstr>
      <vt:lpstr>What Are Your Goals</vt:lpstr>
      <vt:lpstr>Strategy</vt:lpstr>
      <vt:lpstr>What To Sell (Deliver)</vt:lpstr>
      <vt:lpstr>Technical Resources</vt:lpstr>
      <vt:lpstr>Getting Resources Into Others’ Hands</vt:lpstr>
      <vt:lpstr>Maximizing Resources (Free)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Freebie Marketing</dc:title>
  <dc:creator>charles harper</dc:creator>
  <cp:lastModifiedBy>charles harper</cp:lastModifiedBy>
  <cp:revision>5</cp:revision>
  <dcterms:created xsi:type="dcterms:W3CDTF">2014-01-15T16:22:18Z</dcterms:created>
  <dcterms:modified xsi:type="dcterms:W3CDTF">2014-01-15T16:47:40Z</dcterms:modified>
</cp:coreProperties>
</file>